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ltrano@hotmail.com" TargetMode="External"/><Relationship Id="rId5" Type="http://schemas.openxmlformats.org/officeDocument/2006/relationships/hyperlink" Target="mailto:sicrano@outlook.com.br" TargetMode="External"/><Relationship Id="rId4" Type="http://schemas.openxmlformats.org/officeDocument/2006/relationships/hyperlink" Target="mailto:fulano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85808" y="202049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2800" b="1" dirty="0" smtClean="0"/>
              <a:t>MODELO </a:t>
            </a:r>
            <a:r>
              <a:rPr lang="pt-BR" sz="2800" b="1" dirty="0"/>
              <a:t>PARA ELABORAÇÃO E FORMATAÇÃO DA APRESENTAÇÃO DOS TRABALHOS</a:t>
            </a:r>
            <a:endParaRPr sz="28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267744" y="3291830"/>
            <a:ext cx="6400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 dirty="0"/>
              <a:t>Fulano da Silva - Graduando do Curso de XXXXX da Universidade Federal - UF</a:t>
            </a:r>
            <a:endParaRPr dirty="0"/>
          </a:p>
          <a:p>
            <a:pPr marL="0" lvl="0" indent="0" algn="l" rtl="0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 dirty="0"/>
              <a:t>Sicrano dos Santos - Mestrando do Curso de XXXXX da Universidade Estadual - UE</a:t>
            </a:r>
            <a:endParaRPr dirty="0"/>
          </a:p>
          <a:p>
            <a:pPr marL="0" lvl="0" indent="0" algn="l" rtl="0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 dirty="0"/>
              <a:t>Beltrano de </a:t>
            </a:r>
            <a:r>
              <a:rPr lang="pt-BR" sz="2900" dirty="0" err="1"/>
              <a:t>Araujo</a:t>
            </a:r>
            <a:r>
              <a:rPr lang="pt-BR" sz="2900" dirty="0"/>
              <a:t> - Orientador - titulação, Faculdade Ciências - UF</a:t>
            </a:r>
            <a:endParaRPr dirty="0"/>
          </a:p>
          <a:p>
            <a:pPr marL="0" lvl="0" indent="0" algn="l" rtl="0">
              <a:spcBef>
                <a:spcPts val="275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pt-BR" sz="2900" b="1" dirty="0"/>
              <a:t>Contatos:</a:t>
            </a:r>
            <a:r>
              <a:rPr lang="pt-BR" sz="2900" dirty="0"/>
              <a:t> </a:t>
            </a:r>
            <a:r>
              <a:rPr lang="pt-BR" sz="2900" u="sng" dirty="0">
                <a:solidFill>
                  <a:schemeClr val="hlink"/>
                </a:solidFill>
                <a:hlinkClick r:id="rId4"/>
              </a:rPr>
              <a:t>fulano@gmail.com</a:t>
            </a:r>
            <a:r>
              <a:rPr lang="pt-BR" sz="2900" dirty="0"/>
              <a:t>; </a:t>
            </a:r>
            <a:r>
              <a:rPr lang="pt-BR" sz="2900" u="sng" dirty="0">
                <a:solidFill>
                  <a:schemeClr val="hlink"/>
                </a:solidFill>
                <a:hlinkClick r:id="rId5"/>
              </a:rPr>
              <a:t>sicrano@outlook.com.br</a:t>
            </a:r>
            <a:r>
              <a:rPr lang="pt-BR" sz="2900" dirty="0"/>
              <a:t>; </a:t>
            </a:r>
            <a:r>
              <a:rPr lang="pt-BR" sz="2900" u="sng" dirty="0">
                <a:solidFill>
                  <a:schemeClr val="hlink"/>
                </a:solidFill>
                <a:hlinkClick r:id="rId6"/>
              </a:rPr>
              <a:t>beltrano@hotmail.com</a:t>
            </a:r>
            <a:endParaRPr sz="2900" dirty="0"/>
          </a:p>
          <a:p>
            <a:pPr marL="0" lvl="0" indent="0" algn="ctr" rtl="0"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endParaRPr dirty="0"/>
          </a:p>
          <a:p>
            <a:pPr marL="0" lvl="0" indent="0" algn="ctr" rtl="0"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584934" y="339502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31544" y="1223752"/>
            <a:ext cx="82809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itens do trabalho devem ser escritos de forma </a:t>
            </a:r>
            <a:r>
              <a:rPr lang="pt-BR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topificada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apenas as principais informações de cada item!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 ser usados até 10 slides!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envio do arquivo de apresentação deverá ser realizado em formato </a:t>
            </a: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PDF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através da área do participante do </a:t>
            </a: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principal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(aquele que submeteu o trabalho);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garantir o certificado de apresentação, o autor principal precisará estar credenciado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(presencial ou online) bem como </a:t>
            </a: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 o arquivo de apresentação</a:t>
            </a: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através do sistema. Não esqueça esses detalhes!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584934" y="339502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84934" y="1635646"/>
            <a:ext cx="828092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JUSTIFICATIVA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REFERENCIAL TEÓRICO (Pode vir anexo a introdução)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E DISCUSSÃO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</Words>
  <Application>Microsoft Office PowerPoint</Application>
  <PresentationFormat>Apresentação na tela (16:9)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Simple Light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PARA ELABORAÇÃO E FORMATAÇÃO DA APRESENTAÇÃO DOS TRABALHOS</dc:title>
  <cp:lastModifiedBy>Desktop</cp:lastModifiedBy>
  <cp:revision>1</cp:revision>
  <dcterms:modified xsi:type="dcterms:W3CDTF">2023-10-26T14:18:48Z</dcterms:modified>
</cp:coreProperties>
</file>